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C1CB111-D7B4-4062-ACDF-0D32F579BEF2}" type="datetimeFigureOut">
              <a:rPr lang="en-US" smtClean="0"/>
              <a:t>10/17/2024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0FE9914F-380B-4E8D-9C2D-D705E710E358}"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C1CB111-D7B4-4062-ACDF-0D32F579BEF2}" type="datetimeFigureOut">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E9914F-380B-4E8D-9C2D-D705E710E35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C1CB111-D7B4-4062-ACDF-0D32F579BEF2}" type="datetimeFigureOut">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E9914F-380B-4E8D-9C2D-D705E710E35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C1CB111-D7B4-4062-ACDF-0D32F579BEF2}" type="datetimeFigureOut">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E9914F-380B-4E8D-9C2D-D705E710E358}"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C1CB111-D7B4-4062-ACDF-0D32F579BEF2}" type="datetimeFigureOut">
              <a:rPr lang="en-US" smtClean="0"/>
              <a:t>10/17/2024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0FE9914F-380B-4E8D-9C2D-D705E710E35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C1CB111-D7B4-4062-ACDF-0D32F579BEF2}" type="datetimeFigureOut">
              <a:rPr lang="en-US" smtClean="0"/>
              <a:t>10/17/2024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E9914F-380B-4E8D-9C2D-D705E710E358}"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C1CB111-D7B4-4062-ACDF-0D32F579BEF2}" type="datetimeFigureOut">
              <a:rPr lang="en-US" smtClean="0"/>
              <a:t>10/17/2024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E9914F-380B-4E8D-9C2D-D705E710E358}"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C1CB111-D7B4-4062-ACDF-0D32F579BEF2}" type="datetimeFigureOut">
              <a:rPr lang="en-US" smtClean="0"/>
              <a:t>10/17/2024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E9914F-380B-4E8D-9C2D-D705E710E35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1CB111-D7B4-4062-ACDF-0D32F579BEF2}" type="datetimeFigureOut">
              <a:rPr lang="en-US" smtClean="0"/>
              <a:t>10/17/2024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E9914F-380B-4E8D-9C2D-D705E710E35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C1CB111-D7B4-4062-ACDF-0D32F579BEF2}" type="datetimeFigureOut">
              <a:rPr lang="en-US" smtClean="0"/>
              <a:t>10/17/2024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E9914F-380B-4E8D-9C2D-D705E710E358}"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C1CB111-D7B4-4062-ACDF-0D32F579BEF2}" type="datetimeFigureOut">
              <a:rPr lang="en-US" smtClean="0"/>
              <a:t>10/17/2024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0FE9914F-380B-4E8D-9C2D-D705E710E358}"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C1CB111-D7B4-4062-ACDF-0D32F579BEF2}" type="datetimeFigureOut">
              <a:rPr lang="en-US" smtClean="0"/>
              <a:t>10/17/2024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FE9914F-380B-4E8D-9C2D-D705E710E35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sp>
        <p:nvSpPr>
          <p:cNvPr id="2" name="Title 1"/>
          <p:cNvSpPr>
            <a:spLocks noGrp="1"/>
          </p:cNvSpPr>
          <p:nvPr>
            <p:ph type="ctrTitle"/>
          </p:nvPr>
        </p:nvSpPr>
        <p:spPr/>
        <p:txBody>
          <a:bodyPr>
            <a:normAutofit/>
          </a:bodyPr>
          <a:lstStyle/>
          <a:p>
            <a:r>
              <a:rPr lang="en-US" sz="4800" b="1" dirty="0" smtClean="0"/>
              <a:t>Importance of Management</a:t>
            </a:r>
            <a:endParaRPr lang="en-US" sz="4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Importance of Management</a:t>
            </a:r>
            <a:endParaRPr lang="en-US" dirty="0"/>
          </a:p>
        </p:txBody>
      </p:sp>
      <p:sp>
        <p:nvSpPr>
          <p:cNvPr id="3" name="Content Placeholder 2"/>
          <p:cNvSpPr>
            <a:spLocks noGrp="1"/>
          </p:cNvSpPr>
          <p:nvPr>
            <p:ph sz="quarter" idx="1"/>
          </p:nvPr>
        </p:nvSpPr>
        <p:spPr/>
        <p:txBody>
          <a:bodyPr>
            <a:normAutofit fontScale="92500"/>
          </a:bodyPr>
          <a:lstStyle/>
          <a:p>
            <a:pPr algn="just"/>
            <a:r>
              <a:rPr lang="en-US" dirty="0" smtClean="0"/>
              <a:t>Importance </a:t>
            </a:r>
            <a:r>
              <a:rPr lang="en-US" dirty="0"/>
              <a:t>of management to an organization can be gauged through the activities it performs. These activities can be listed as:</a:t>
            </a:r>
          </a:p>
          <a:p>
            <a:pPr lvl="1" algn="just"/>
            <a:r>
              <a:rPr lang="en-US" b="1" dirty="0"/>
              <a:t>Optimum utilization of resources</a:t>
            </a:r>
            <a:r>
              <a:rPr lang="en-US" dirty="0"/>
              <a:t>: Management helps to utilize the resources in best possible manner thereby reducing the wastage ensuring maximum possible profitability. This gives business a competitive edge in the market and also helps in growth and expansion of business.</a:t>
            </a:r>
          </a:p>
          <a:p>
            <a:pPr lvl="1" algn="just"/>
            <a:r>
              <a:rPr lang="en-US" b="1" dirty="0"/>
              <a:t>Cordial industrial relations</a:t>
            </a:r>
            <a:r>
              <a:rPr lang="en-US" dirty="0"/>
              <a:t>: It motivates employees to perform the assigned job to their potential level. This increases productivity and results in higher satisfaction level among the employees. The employee turnover and absenteeism is also reduced. Thus, management and workers have cordial relationship.</a:t>
            </a:r>
          </a:p>
          <a:p>
            <a:pPr algn="just">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Importance of Management</a:t>
            </a:r>
            <a:endParaRPr lang="en-US" dirty="0"/>
          </a:p>
        </p:txBody>
      </p:sp>
      <p:sp>
        <p:nvSpPr>
          <p:cNvPr id="3" name="Content Placeholder 2"/>
          <p:cNvSpPr>
            <a:spLocks noGrp="1"/>
          </p:cNvSpPr>
          <p:nvPr>
            <p:ph sz="quarter" idx="1"/>
          </p:nvPr>
        </p:nvSpPr>
        <p:spPr/>
        <p:txBody>
          <a:bodyPr>
            <a:normAutofit lnSpcReduction="10000"/>
          </a:bodyPr>
          <a:lstStyle/>
          <a:p>
            <a:pPr lvl="1" algn="just"/>
            <a:r>
              <a:rPr lang="en-US" b="1" dirty="0" smtClean="0"/>
              <a:t>Adapting to changed environment</a:t>
            </a:r>
            <a:r>
              <a:rPr lang="en-US" dirty="0" smtClean="0"/>
              <a:t>: Management keeps a track of the changes in business environment. This helps organization to adapt to the changed situations of the market. Bringing about changes in the organization, including introduction of new technology, becomes easier with the efforts of the managers.</a:t>
            </a:r>
          </a:p>
          <a:p>
            <a:pPr lvl="1" algn="just"/>
            <a:r>
              <a:rPr lang="en-US" b="1" dirty="0" smtClean="0"/>
              <a:t>Develops team spirit</a:t>
            </a:r>
            <a:r>
              <a:rPr lang="en-US" dirty="0" smtClean="0"/>
              <a:t>: Management brings about unity of direction in the organization as it guides all the efforts towards the achievement of a common objective. This helps develop team-spirit in the organization.</a:t>
            </a:r>
          </a:p>
          <a:p>
            <a:pPr lvl="1" algn="just"/>
            <a:r>
              <a:rPr lang="en-US" b="1" dirty="0" smtClean="0"/>
              <a:t>Effective communication</a:t>
            </a:r>
            <a:r>
              <a:rPr lang="en-US" dirty="0" smtClean="0"/>
              <a:t>: Management brings about an effective communication – both upwards and downwards. This helps in smooth functioning of the organization.</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11</TotalTime>
  <Words>232</Words>
  <Application>Microsoft Office PowerPoint</Application>
  <PresentationFormat>On-screen Show (4:3)</PresentationFormat>
  <Paragraphs>9</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Equity</vt:lpstr>
      <vt:lpstr>Importance of Management</vt:lpstr>
      <vt:lpstr>Importance of Management</vt:lpstr>
      <vt:lpstr>Importance of Management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Importance of Management</dc:title>
  <dc:creator>Hp</dc:creator>
  <cp:lastModifiedBy>Hp</cp:lastModifiedBy>
  <cp:revision>3</cp:revision>
  <dcterms:created xsi:type="dcterms:W3CDTF">2024-10-17T14:32:57Z</dcterms:created>
  <dcterms:modified xsi:type="dcterms:W3CDTF">2024-10-17T14:44:25Z</dcterms:modified>
</cp:coreProperties>
</file>